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59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June 2010 </a:t>
            </a:r>
            <a:br>
              <a:rPr lang="en-US" dirty="0" smtClean="0"/>
            </a:br>
            <a:r>
              <a:rPr lang="en-US" dirty="0" smtClean="0"/>
              <a:t>Sensitivity </a:t>
            </a:r>
            <a:r>
              <a:rPr lang="en-US" dirty="0" err="1" smtClean="0"/>
              <a:t>Mannings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Magnitude</a:t>
            </a:r>
            <a:br>
              <a:rPr lang="en-US" dirty="0" smtClean="0"/>
            </a:br>
            <a:r>
              <a:rPr lang="en-US" dirty="0" smtClean="0"/>
              <a:t>n = 0.012</a:t>
            </a:r>
            <a:endParaRPr lang="en-US" dirty="0"/>
          </a:p>
        </p:txBody>
      </p:sp>
      <p:pic>
        <p:nvPicPr>
          <p:cNvPr id="1028" name="Picture 4" descr="C:\USACE\Projects\HGNC MCNP\Numerical Modeling\Model runs\flow verif\n012\Magnitude_PLAT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2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Magnitude</a:t>
            </a:r>
            <a:br>
              <a:rPr lang="en-US" dirty="0" smtClean="0"/>
            </a:br>
            <a:r>
              <a:rPr lang="en-US" dirty="0" smtClean="0"/>
              <a:t>n = </a:t>
            </a:r>
            <a:r>
              <a:rPr lang="en-US" dirty="0" smtClean="0"/>
              <a:t>0.015</a:t>
            </a:r>
            <a:endParaRPr lang="en-US" dirty="0"/>
          </a:p>
        </p:txBody>
      </p:sp>
      <p:pic>
        <p:nvPicPr>
          <p:cNvPr id="2050" name="Picture 2" descr="C:\USACE\Projects\HGNC MCNP\Numerical Modeling\Model runs\flow verif\n015\Magnitude n=0.015_PLAT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3000" y="6324600"/>
            <a:ext cx="4765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Super sensitive to bottom friction at this location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Measured v. Modeled </a:t>
            </a:r>
            <a:r>
              <a:rPr lang="en-US" dirty="0" err="1" smtClean="0"/>
              <a:t>u,v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n=0.015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1" y="2590800"/>
            <a:ext cx="1752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why the current comp along the principle axis is no good.</a:t>
            </a:r>
          </a:p>
          <a:p>
            <a:endParaRPr lang="en-US" dirty="0" smtClean="0"/>
          </a:p>
          <a:p>
            <a:r>
              <a:rPr lang="en-US" dirty="0" smtClean="0"/>
              <a:t>Measured direction is odd.</a:t>
            </a:r>
            <a:endParaRPr lang="en-US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3988" y="1371600"/>
            <a:ext cx="6296025" cy="4248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Pier 21 water level</a:t>
            </a:r>
            <a:br>
              <a:rPr lang="en-US" dirty="0" smtClean="0"/>
            </a:br>
            <a:r>
              <a:rPr lang="en-US" dirty="0" smtClean="0"/>
              <a:t>n=0.012</a:t>
            </a:r>
            <a:endParaRPr lang="en-US" dirty="0"/>
          </a:p>
        </p:txBody>
      </p:sp>
      <p:pic>
        <p:nvPicPr>
          <p:cNvPr id="3074" name="Picture 2" descr="C:\USACE\Projects\HGNC MCNP\Numerical Modeling\Model runs\flow verif\n012\June 2010_ Pier 21 Water Leve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54692" y="1600200"/>
            <a:ext cx="6034617" cy="45259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1001" y="2667000"/>
            <a:ext cx="121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Modeled tide range a little too high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Pier 21 water level</a:t>
            </a:r>
            <a:br>
              <a:rPr lang="en-US" dirty="0" smtClean="0"/>
            </a:br>
            <a:r>
              <a:rPr lang="en-US" dirty="0" smtClean="0"/>
              <a:t>n=0.015</a:t>
            </a:r>
            <a:endParaRPr lang="en-US" dirty="0"/>
          </a:p>
        </p:txBody>
      </p:sp>
      <p:pic>
        <p:nvPicPr>
          <p:cNvPr id="3074" name="Picture 2" descr="C:\USACE\Projects\HGNC MCNP\Numerical Modeling\Model runs\flow verif\n015\June 2010 n = 0.015_ Pier 21 Water Leve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1001" y="2667000"/>
            <a:ext cx="121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Modeled tide range </a:t>
            </a:r>
            <a:r>
              <a:rPr lang="en-US" dirty="0" smtClean="0"/>
              <a:t>not much better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Eagle Point</a:t>
            </a:r>
            <a:br>
              <a:rPr lang="en-US" dirty="0" smtClean="0"/>
            </a:br>
            <a:r>
              <a:rPr lang="en-US" dirty="0" smtClean="0"/>
              <a:t>n=0.015</a:t>
            </a:r>
            <a:endParaRPr lang="en-US" dirty="0"/>
          </a:p>
        </p:txBody>
      </p:sp>
      <p:pic>
        <p:nvPicPr>
          <p:cNvPr id="5122" name="Picture 2" descr="C:\USACE\Projects\HGNC MCNP\Numerical Modeling\Model runs\flow verif\n015\June 2010 n = 0.015_ Eagle Point Water Leve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1001" y="2667000"/>
            <a:ext cx="121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Modeled tide range </a:t>
            </a:r>
            <a:r>
              <a:rPr lang="en-US" dirty="0" smtClean="0"/>
              <a:t>not much better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67</Words>
  <Application>Microsoft Office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June 2010  Sensitivity Mannings</vt:lpstr>
      <vt:lpstr>Current Magnitude n = 0.012</vt:lpstr>
      <vt:lpstr>Current Magnitude n = 0.015</vt:lpstr>
      <vt:lpstr>Measured v. Modeled u,v n=0.015</vt:lpstr>
      <vt:lpstr>Pier 21 water level n=0.012</vt:lpstr>
      <vt:lpstr>Pier 21 water level n=0.015</vt:lpstr>
      <vt:lpstr>Eagle Point n=0.015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June 2010  Sensitivity Mannings</dc:title>
  <dc:creator/>
  <cp:lastModifiedBy>U4HNCRCT</cp:lastModifiedBy>
  <cp:revision>2</cp:revision>
  <dcterms:created xsi:type="dcterms:W3CDTF">2006-08-16T00:00:00Z</dcterms:created>
  <dcterms:modified xsi:type="dcterms:W3CDTF">2011-04-28T14:38:32Z</dcterms:modified>
</cp:coreProperties>
</file>